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94674"/>
  </p:normalViewPr>
  <p:slideViewPr>
    <p:cSldViewPr snapToGrid="0" snapToObjects="1">
      <p:cViewPr varScale="1">
        <p:scale>
          <a:sx n="71" d="100"/>
          <a:sy n="71" d="100"/>
        </p:scale>
        <p:origin x="-7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3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8" y="3996268"/>
            <a:ext cx="6987644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4" y="5883276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17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 smtClean="0"/>
              <a:t>Drag </a:t>
            </a:r>
            <a:r>
              <a:rPr lang="hr-HR" dirty="0" err="1" smtClean="0"/>
              <a:t>picture</a:t>
            </a:r>
            <a:r>
              <a:rPr lang="hr-HR" dirty="0" smtClean="0"/>
              <a:t> to </a:t>
            </a:r>
            <a:r>
              <a:rPr lang="hr-HR" dirty="0" err="1" smtClean="0"/>
              <a:t>placeholder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click</a:t>
            </a:r>
            <a:r>
              <a:rPr lang="hr-HR" dirty="0" smtClean="0"/>
              <a:t> </a:t>
            </a:r>
            <a:r>
              <a:rPr lang="hr-HR" dirty="0" err="1" smtClean="0"/>
              <a:t>icon</a:t>
            </a:r>
            <a:r>
              <a:rPr lang="hr-HR" dirty="0" smtClean="0"/>
              <a:t> to </a:t>
            </a:r>
            <a:r>
              <a:rPr lang="hr-HR" dirty="0" err="1" smtClean="0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42567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2665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6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3" y="3428999"/>
            <a:ext cx="8532814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44657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777381"/>
            <a:ext cx="10018709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105340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6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1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09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3" y="4775200"/>
            <a:ext cx="10018709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5892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1"/>
            <a:ext cx="10018713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51743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7201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7" y="685800"/>
            <a:ext cx="1770370" cy="5105400"/>
          </a:xfrm>
        </p:spPr>
        <p:txBody>
          <a:bodyPr vert="eaVert"/>
          <a:lstStyle/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613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9" y="5867132"/>
            <a:ext cx="551166" cy="365125"/>
          </a:xfrm>
        </p:spPr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201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80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712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752599"/>
          </a:xfrm>
        </p:spPr>
        <p:txBody>
          <a:bodyPr/>
          <a:lstStyle/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3" y="2667000"/>
            <a:ext cx="4895054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1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7867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80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2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8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01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196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148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4" y="1600200"/>
            <a:ext cx="354912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5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4" y="2971800"/>
            <a:ext cx="3549122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680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3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dirty="0" smtClean="0"/>
              <a:t>Drag </a:t>
            </a:r>
            <a:r>
              <a:rPr lang="hr-HR" dirty="0" err="1" smtClean="0"/>
              <a:t>picture</a:t>
            </a:r>
            <a:r>
              <a:rPr lang="hr-HR" dirty="0" smtClean="0"/>
              <a:t> to </a:t>
            </a:r>
            <a:r>
              <a:rPr lang="hr-HR" dirty="0" err="1" smtClean="0"/>
              <a:t>placeholder</a:t>
            </a:r>
            <a:r>
              <a:rPr lang="hr-HR" dirty="0" smtClean="0"/>
              <a:t> </a:t>
            </a:r>
            <a:r>
              <a:rPr lang="hr-HR" dirty="0" err="1" smtClean="0"/>
              <a:t>or</a:t>
            </a:r>
            <a:r>
              <a:rPr lang="hr-HR" dirty="0" smtClean="0"/>
              <a:t> </a:t>
            </a:r>
            <a:r>
              <a:rPr lang="hr-HR" dirty="0" err="1" smtClean="0"/>
              <a:t>click</a:t>
            </a:r>
            <a:r>
              <a:rPr lang="hr-HR" dirty="0" smtClean="0"/>
              <a:t> </a:t>
            </a:r>
            <a:r>
              <a:rPr lang="hr-HR" dirty="0" err="1" smtClean="0"/>
              <a:t>icon</a:t>
            </a:r>
            <a:r>
              <a:rPr lang="hr-HR" dirty="0" smtClean="0"/>
              <a:t> to </a:t>
            </a:r>
            <a:r>
              <a:rPr lang="hr-HR" dirty="0" err="1" smtClean="0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264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4" y="1"/>
            <a:ext cx="2436812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2667000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Click to edit Master text styles</a:t>
            </a:r>
          </a:p>
          <a:p>
            <a:pPr lvl="1"/>
            <a:r>
              <a:rPr lang="hr-HR" smtClean="0"/>
              <a:t>Second level</a:t>
            </a:r>
          </a:p>
          <a:p>
            <a:pPr lvl="2"/>
            <a:r>
              <a:rPr lang="hr-HR" smtClean="0"/>
              <a:t>Third level</a:t>
            </a:r>
          </a:p>
          <a:p>
            <a:pPr lvl="3"/>
            <a:r>
              <a:rPr lang="hr-HR" smtClean="0"/>
              <a:t>Fourth level</a:t>
            </a:r>
          </a:p>
          <a:p>
            <a:pPr lvl="4"/>
            <a:r>
              <a:rPr lang="hr-HR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6"/>
            <a:ext cx="1143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664C608-40B1-4030-A28D-5B74BC98ADCE}" type="datetimeFigureOut">
              <a:rPr lang="en-US" smtClean="0"/>
              <a:t>6/9/2016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6"/>
            <a:ext cx="70841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9" y="5883276"/>
            <a:ext cx="55116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991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  <p:sldLayoutId id="2147483885" r:id="rId15"/>
    <p:sldLayoutId id="2147483886" r:id="rId16"/>
    <p:sldLayoutId id="2147483887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rb.vulkanizacija@gmai.com?subject=Pogodnst%20za%20&#269;lanove%20Sindikata%20policije%20Hrvatske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52371" y="956776"/>
            <a:ext cx="9550654" cy="2616199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RB VULKANIZACIJA </a:t>
            </a:r>
            <a:r>
              <a:rPr lang="en-US" sz="67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j.d.o.o</a:t>
            </a:r>
            <a:r>
              <a:rPr lang="en-US" sz="6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dirty="0" err="1" smtClean="0"/>
              <a:t>Jurja</a:t>
            </a:r>
            <a:r>
              <a:rPr lang="en-US" sz="1800" dirty="0" smtClean="0"/>
              <a:t> </a:t>
            </a:r>
            <a:r>
              <a:rPr lang="en-US" sz="1800" dirty="0" err="1"/>
              <a:t>D</a:t>
            </a:r>
            <a:r>
              <a:rPr lang="en-US" sz="1800" dirty="0" err="1" smtClean="0"/>
              <a:t>ragišića</a:t>
            </a:r>
            <a:r>
              <a:rPr lang="en-US" sz="1800" dirty="0" smtClean="0"/>
              <a:t> 10, 10040 </a:t>
            </a:r>
            <a:r>
              <a:rPr lang="en-US" sz="1800" dirty="0" err="1" smtClean="0"/>
              <a:t>zagreb</a:t>
            </a:r>
            <a:r>
              <a:rPr lang="en-US" sz="1800" dirty="0" smtClean="0"/>
              <a:t>, OIB: 82342558803</a:t>
            </a:r>
            <a:r>
              <a:rPr lang="hr-HR" sz="1800" dirty="0" smtClean="0"/>
              <a:t/>
            </a:r>
            <a:br>
              <a:rPr lang="hr-HR" sz="1800" dirty="0" smtClean="0"/>
            </a:br>
            <a:r>
              <a:rPr lang="hr-HR" sz="3100" b="1" dirty="0" smtClean="0"/>
              <a:t>Adresa radionice: Sv. Ivana 7, 10373 Ivanja Reka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3100" b="1" dirty="0" err="1" smtClean="0"/>
              <a:t>Kontakt</a:t>
            </a:r>
            <a:r>
              <a:rPr lang="en-US" sz="3100" b="1" dirty="0" smtClean="0"/>
              <a:t>: 098 605 935</a:t>
            </a:r>
            <a:br>
              <a:rPr lang="en-US" sz="3100" b="1" dirty="0" smtClean="0"/>
            </a:br>
            <a:r>
              <a:rPr lang="en-US" sz="3100" dirty="0" smtClean="0"/>
              <a:t>Mail: </a:t>
            </a:r>
            <a:r>
              <a:rPr lang="en-US" sz="3100" dirty="0" err="1" smtClean="0">
                <a:hlinkClick r:id="rId2"/>
              </a:rPr>
              <a:t>rb.vulkanizacija@gmail.com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7115" y="3990235"/>
            <a:ext cx="3705909" cy="191992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57" y="5248289"/>
            <a:ext cx="1182548" cy="1323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28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150</TotalTime>
  <Words>4</Words>
  <Application>Microsoft Office PowerPoint</Application>
  <PresentationFormat>Prilagođeno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HeadingPairs>
  <TitlesOfParts>
    <vt:vector size="2" baseType="lpstr">
      <vt:lpstr>Parallax</vt:lpstr>
      <vt:lpstr>RB VULKANIZACIJA j.d.o.o. Jurja Dragišića 10, 10040 zagreb, OIB: 82342558803 Adresa radionice: Sv. Ivana 7, 10373 Ivanja Reka  Kontakt: 098 605 935 Mail: rb.vulkanizacija@gmail.com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Rb vulkanizacija j.d.o.o. Jurja dragišića 10, 10040 zagreb, OIB: 82342558803 Kontakt: 098/605-935 MAIL: rb.vulkanizacija@gmail.com</dc:title>
  <dc:creator>Microsoft Office User</dc:creator>
  <cp:lastModifiedBy>LANA</cp:lastModifiedBy>
  <cp:revision>10</cp:revision>
  <dcterms:created xsi:type="dcterms:W3CDTF">2015-08-26T19:25:29Z</dcterms:created>
  <dcterms:modified xsi:type="dcterms:W3CDTF">2016-06-09T10:56:02Z</dcterms:modified>
</cp:coreProperties>
</file>