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5238" autoAdjust="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ACCA79-6150-4B13-B080-586154998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79293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8000" b="1" spc="-150">
                <a:solidFill>
                  <a:srgbClr val="E32127"/>
                </a:solidFill>
                <a:latin typeface="+mj-lt"/>
              </a:defRPr>
            </a:lvl1pPr>
          </a:lstStyle>
          <a:p>
            <a:r>
              <a:rPr lang="hr-HR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381988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ttom caption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ACE8BC0-D768-41DA-8728-84A2094643C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42794" y="5506010"/>
            <a:ext cx="4686255" cy="280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 spc="0">
                <a:solidFill>
                  <a:srgbClr val="E32127"/>
                </a:solidFill>
                <a:latin typeface="+mj-lt"/>
              </a:defRPr>
            </a:lvl1pPr>
          </a:lstStyle>
          <a:p>
            <a:pPr lvl="0"/>
            <a:r>
              <a:rPr lang="hr-HR" dirty="0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186A153-EF0E-476E-86C4-60FBECD48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42794" y="5786751"/>
            <a:ext cx="4686253" cy="322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r-HR" dirty="0"/>
              <a:t>Click to edit Master text style.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72E3E0-1717-493C-AE04-52FE906EAB5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345603" y="1381237"/>
            <a:ext cx="5279829" cy="40238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>
                <a:latin typeface="Faustina" panose="000005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   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3689099-AE10-465C-BDDD-A979377FDA7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09983" y="1381237"/>
            <a:ext cx="5279829" cy="40238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>
                <a:latin typeface="Faustina" panose="000005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   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8E67A67-B5FF-4E24-A621-F832E1D0D7A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7174" y="5506010"/>
            <a:ext cx="4686255" cy="280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 spc="0">
                <a:solidFill>
                  <a:srgbClr val="E32127"/>
                </a:solidFill>
                <a:latin typeface="+mj-lt"/>
              </a:defRPr>
            </a:lvl1pPr>
          </a:lstStyle>
          <a:p>
            <a:pPr lvl="0"/>
            <a:r>
              <a:rPr lang="hr-HR" dirty="0"/>
              <a:t>CLICK TO EDIT MASTER TITLE STYLE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DB8E4C9-AD42-435A-ACB6-335403BA7BF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7174" y="5786751"/>
            <a:ext cx="4686253" cy="322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r-HR" dirty="0"/>
              <a:t>Click to edit Master text style.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4FD32A-7A0C-41BD-846B-68B3E887F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174" y="265545"/>
            <a:ext cx="8473986" cy="487680"/>
          </a:xfrm>
          <a:prstGeom prst="rect">
            <a:avLst/>
          </a:prstGeom>
        </p:spPr>
        <p:txBody>
          <a:bodyPr/>
          <a:lstStyle>
            <a:lvl1pPr>
              <a:defRPr sz="24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979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9987A3-EFB7-4219-B0AE-6DC8DD070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875" y="117137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8000" b="1" spc="-1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 dirty="0"/>
              <a:t>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CC65789-2D33-4CE1-AA36-0F3B269AE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875" y="2669074"/>
            <a:ext cx="10515600" cy="2866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72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A385BB7-6024-4C23-97BA-A359E7BB9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1381236"/>
            <a:ext cx="11267768" cy="55038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F89FD8-04D8-4409-BC84-5273B1D5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174" y="265545"/>
            <a:ext cx="8473986" cy="487680"/>
          </a:xfrm>
          <a:prstGeom prst="rect">
            <a:avLst/>
          </a:prstGeom>
        </p:spPr>
        <p:txBody>
          <a:bodyPr/>
          <a:lstStyle>
            <a:lvl1pPr>
              <a:defRPr sz="24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7251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A888F41-2579-4945-BE1C-14F9DF1AB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172" y="1381236"/>
            <a:ext cx="10802088" cy="47556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E32127"/>
              </a:buClr>
              <a:defRPr sz="3000"/>
            </a:lvl1pPr>
            <a:lvl2pPr>
              <a:lnSpc>
                <a:spcPct val="100000"/>
              </a:lnSpc>
              <a:buClr>
                <a:srgbClr val="E32127"/>
              </a:buClr>
              <a:defRPr sz="2800"/>
            </a:lvl2pPr>
            <a:lvl3pPr>
              <a:lnSpc>
                <a:spcPct val="100000"/>
              </a:lnSpc>
              <a:buClr>
                <a:srgbClr val="E32127"/>
              </a:buClr>
              <a:defRPr/>
            </a:lvl3pPr>
            <a:lvl4pPr>
              <a:lnSpc>
                <a:spcPct val="100000"/>
              </a:lnSpc>
              <a:buClr>
                <a:srgbClr val="E32127"/>
              </a:buClr>
              <a:defRPr/>
            </a:lvl4pPr>
            <a:lvl5pPr>
              <a:lnSpc>
                <a:spcPct val="100000"/>
              </a:lnSpc>
              <a:buClr>
                <a:srgbClr val="E3212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r>
              <a:rPr lang="hr-HR" dirty="0"/>
              <a:t>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7A08D-E2CA-4816-9C3C-A8A510570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174" y="265545"/>
            <a:ext cx="8473986" cy="487680"/>
          </a:xfrm>
          <a:prstGeom prst="rect">
            <a:avLst/>
          </a:prstGeom>
        </p:spPr>
        <p:txBody>
          <a:bodyPr/>
          <a:lstStyle>
            <a:lvl1pPr>
              <a:defRPr sz="24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7912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9225601-17CC-4D9D-87ED-2D9F1962C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6172" y="1381236"/>
            <a:ext cx="5279828" cy="47556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E32127"/>
              </a:buClr>
              <a:defRPr sz="3000"/>
            </a:lvl1pPr>
            <a:lvl2pPr>
              <a:lnSpc>
                <a:spcPct val="100000"/>
              </a:lnSpc>
              <a:buClr>
                <a:srgbClr val="E32127"/>
              </a:buClr>
              <a:defRPr sz="2800"/>
            </a:lvl2pPr>
            <a:lvl3pPr>
              <a:lnSpc>
                <a:spcPct val="100000"/>
              </a:lnSpc>
              <a:buClr>
                <a:srgbClr val="E32127"/>
              </a:buClr>
              <a:defRPr/>
            </a:lvl3pPr>
            <a:lvl4pPr>
              <a:lnSpc>
                <a:spcPct val="100000"/>
              </a:lnSpc>
              <a:buClr>
                <a:srgbClr val="E32127"/>
              </a:buClr>
              <a:defRPr/>
            </a:lvl4pPr>
            <a:lvl5pPr>
              <a:lnSpc>
                <a:spcPct val="100000"/>
              </a:lnSpc>
              <a:buClr>
                <a:srgbClr val="E3212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r>
              <a:rPr lang="hr-HR" dirty="0"/>
              <a:t>t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93D7C3A-B1A0-46B7-B266-18B99E8155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5603" y="1381236"/>
            <a:ext cx="5279828" cy="47556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E32127"/>
              </a:buClr>
              <a:defRPr sz="3000"/>
            </a:lvl1pPr>
            <a:lvl2pPr>
              <a:lnSpc>
                <a:spcPct val="100000"/>
              </a:lnSpc>
              <a:buClr>
                <a:srgbClr val="E32127"/>
              </a:buClr>
              <a:defRPr sz="2800"/>
            </a:lvl2pPr>
            <a:lvl3pPr>
              <a:lnSpc>
                <a:spcPct val="100000"/>
              </a:lnSpc>
              <a:buClr>
                <a:srgbClr val="E32127"/>
              </a:buClr>
              <a:defRPr/>
            </a:lvl3pPr>
            <a:lvl4pPr>
              <a:lnSpc>
                <a:spcPct val="100000"/>
              </a:lnSpc>
              <a:buClr>
                <a:srgbClr val="E32127"/>
              </a:buClr>
              <a:defRPr/>
            </a:lvl4pPr>
            <a:lvl5pPr>
              <a:lnSpc>
                <a:spcPct val="100000"/>
              </a:lnSpc>
              <a:buClr>
                <a:srgbClr val="E3212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r>
              <a:rPr lang="hr-HR" dirty="0"/>
              <a:t>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B77747-08EE-49FD-BBFC-CB0381A10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174" y="265545"/>
            <a:ext cx="8473986" cy="487680"/>
          </a:xfrm>
          <a:prstGeom prst="rect">
            <a:avLst/>
          </a:prstGeom>
        </p:spPr>
        <p:txBody>
          <a:bodyPr/>
          <a:lstStyle>
            <a:lvl1pPr>
              <a:defRPr sz="24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0032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91EE9C5-ED0E-4639-B805-97867A78E6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6171" y="1381236"/>
            <a:ext cx="5279829" cy="47556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E32127"/>
              </a:buClr>
              <a:defRPr sz="3000"/>
            </a:lvl1pPr>
            <a:lvl2pPr>
              <a:lnSpc>
                <a:spcPct val="100000"/>
              </a:lnSpc>
              <a:buClr>
                <a:srgbClr val="E32127"/>
              </a:buClr>
              <a:defRPr sz="2800"/>
            </a:lvl2pPr>
            <a:lvl3pPr>
              <a:lnSpc>
                <a:spcPct val="100000"/>
              </a:lnSpc>
              <a:buClr>
                <a:srgbClr val="E32127"/>
              </a:buClr>
              <a:defRPr/>
            </a:lvl3pPr>
            <a:lvl4pPr>
              <a:lnSpc>
                <a:spcPct val="100000"/>
              </a:lnSpc>
              <a:buClr>
                <a:srgbClr val="E32127"/>
              </a:buClr>
              <a:defRPr/>
            </a:lvl4pPr>
            <a:lvl5pPr>
              <a:lnSpc>
                <a:spcPct val="100000"/>
              </a:lnSpc>
              <a:buClr>
                <a:srgbClr val="E3212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r>
              <a:rPr lang="hr-HR" dirty="0"/>
              <a:t>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7B38D8E-DEEA-4306-8BB9-6A65C6AB1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3349" y="1508289"/>
            <a:ext cx="5109328" cy="53768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5018B6-017E-417D-AF4B-BEF230087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174" y="265545"/>
            <a:ext cx="8473986" cy="487680"/>
          </a:xfrm>
          <a:prstGeom prst="rect">
            <a:avLst/>
          </a:prstGeom>
        </p:spPr>
        <p:txBody>
          <a:bodyPr/>
          <a:lstStyle>
            <a:lvl1pPr>
              <a:defRPr sz="24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6410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Side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75316-E998-4B13-AFAC-A2CB32AD6D8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rot="16200000">
            <a:off x="-1384347" y="3566184"/>
            <a:ext cx="4709607" cy="339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 spc="0">
                <a:solidFill>
                  <a:srgbClr val="E32127"/>
                </a:solidFill>
                <a:latin typeface="+mj-lt"/>
              </a:defRPr>
            </a:lvl1pPr>
          </a:lstStyle>
          <a:p>
            <a:pPr lvl="0"/>
            <a:r>
              <a:rPr lang="hr-HR" dirty="0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8207838-50A2-471C-ABC2-0C7D4F41B8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-1070414" y="3541017"/>
            <a:ext cx="4709605" cy="390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r-HR" dirty="0"/>
              <a:t>Click to edit Master text style.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AE51485-5B8E-4745-80A3-DE5DF154B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59858" y="1381237"/>
            <a:ext cx="10622309" cy="54767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3823C2-1795-40D8-86C8-7C0F86622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174" y="265545"/>
            <a:ext cx="8473986" cy="487680"/>
          </a:xfrm>
          <a:prstGeom prst="rect">
            <a:avLst/>
          </a:prstGeom>
        </p:spPr>
        <p:txBody>
          <a:bodyPr/>
          <a:lstStyle>
            <a:lvl1pPr>
              <a:defRPr sz="24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0418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8E31E5DC-E411-4ED3-BBE9-BA06E2F62ABA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98525" y="1395413"/>
            <a:ext cx="10719734" cy="455383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hr-H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A2D0DA-F20F-464E-8B9A-D2F865C4A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174" y="265545"/>
            <a:ext cx="8473986" cy="487680"/>
          </a:xfrm>
          <a:prstGeom prst="rect">
            <a:avLst/>
          </a:prstGeom>
        </p:spPr>
        <p:txBody>
          <a:bodyPr/>
          <a:lstStyle>
            <a:lvl1pPr>
              <a:defRPr sz="24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3095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ttom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27DE9B9-6B75-440E-B322-A0A803813B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9586" y="5506010"/>
            <a:ext cx="4686255" cy="280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 spc="0">
                <a:solidFill>
                  <a:srgbClr val="E32127"/>
                </a:solidFill>
                <a:latin typeface="+mj-lt"/>
              </a:defRPr>
            </a:lvl1pPr>
          </a:lstStyle>
          <a:p>
            <a:pPr lvl="0"/>
            <a:r>
              <a:rPr lang="hr-HR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DEB589-76B2-4942-B39B-AE4B807F8D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9586" y="5786751"/>
            <a:ext cx="4686253" cy="322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r-HR" dirty="0"/>
              <a:t>Click to edit Master text style.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77D804-E6B6-4EDC-A326-21D3C1024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1381237"/>
            <a:ext cx="11267768" cy="404061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89413-FE6C-4676-B087-9D0BF922FA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174" y="265545"/>
            <a:ext cx="8473986" cy="487680"/>
          </a:xfrm>
          <a:prstGeom prst="rect">
            <a:avLst/>
          </a:prstGeom>
        </p:spPr>
        <p:txBody>
          <a:bodyPr/>
          <a:lstStyle>
            <a:lvl1pPr>
              <a:defRPr sz="24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378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99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412" t="20742" r="23824" b="-1097"/>
          <a:stretch/>
        </p:blipFill>
        <p:spPr>
          <a:xfrm>
            <a:off x="603325" y="1586752"/>
            <a:ext cx="5569694" cy="46381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 KORIŠTENJA USLUGE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39" y="1344705"/>
            <a:ext cx="2405401" cy="5208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5766" t="3588" r="901"/>
          <a:stretch/>
        </p:blipFill>
        <p:spPr>
          <a:xfrm>
            <a:off x="6288614" y="4868092"/>
            <a:ext cx="1177028" cy="11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 KORIŠTENJA USLUGE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79" y="1384662"/>
            <a:ext cx="2319151" cy="5031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81" y="1384662"/>
            <a:ext cx="2319151" cy="5031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383" y="1389083"/>
            <a:ext cx="2324579" cy="503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Line Callout 1 1"/>
          <p:cNvSpPr/>
          <p:nvPr/>
        </p:nvSpPr>
        <p:spPr>
          <a:xfrm>
            <a:off x="10737668" y="3900351"/>
            <a:ext cx="1201783" cy="696686"/>
          </a:xfrm>
          <a:prstGeom prst="borderCallout1">
            <a:avLst>
              <a:gd name="adj1" fmla="val 18750"/>
              <a:gd name="adj2" fmla="val -8333"/>
              <a:gd name="adj3" fmla="val -120000"/>
              <a:gd name="adj4" fmla="val -104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BROJ POLICE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3" y="1269803"/>
            <a:ext cx="2554521" cy="52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iener">
      <a:dk1>
        <a:srgbClr val="000000"/>
      </a:dk1>
      <a:lt1>
        <a:srgbClr val="FFFFFF"/>
      </a:lt1>
      <a:dk2>
        <a:srgbClr val="E32127"/>
      </a:dk2>
      <a:lt2>
        <a:srgbClr val="FFFFFF"/>
      </a:lt2>
      <a:accent1>
        <a:srgbClr val="E32127"/>
      </a:accent1>
      <a:accent2>
        <a:srgbClr val="E7E6E6"/>
      </a:accent2>
      <a:accent3>
        <a:srgbClr val="A5A5A5"/>
      </a:accent3>
      <a:accent4>
        <a:srgbClr val="E32127"/>
      </a:accent4>
      <a:accent5>
        <a:srgbClr val="D8D8D8"/>
      </a:accent5>
      <a:accent6>
        <a:srgbClr val="A5A5A5"/>
      </a:accent6>
      <a:hlink>
        <a:srgbClr val="9CC3E5"/>
      </a:hlink>
      <a:folHlink>
        <a:srgbClr val="A5A5A5"/>
      </a:folHlink>
    </a:clrScheme>
    <a:fontScheme name="Wiener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7C1BBFAB8F504D913A4727BCB75B68" ma:contentTypeVersion="11" ma:contentTypeDescription="Stvaranje novog dokumenta." ma:contentTypeScope="" ma:versionID="b09e4750fe2527539f94f2affd9dff32">
  <xsd:schema xmlns:xsd="http://www.w3.org/2001/XMLSchema" xmlns:xs="http://www.w3.org/2001/XMLSchema" xmlns:p="http://schemas.microsoft.com/office/2006/metadata/properties" xmlns:ns2="9f8c5501-3dcc-4ad7-b8b2-24657749d775" targetNamespace="http://schemas.microsoft.com/office/2006/metadata/properties" ma:root="true" ma:fieldsID="e7b189715bd2b83a9c2c9ce692f389f9" ns2:_="">
    <xsd:import namespace="9f8c5501-3dcc-4ad7-b8b2-24657749d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c5501-3dcc-4ad7-b8b2-24657749d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9111D0-A88C-4F51-A416-0DA2159ACB75}"/>
</file>

<file path=customXml/itemProps2.xml><?xml version="1.0" encoding="utf-8"?>
<ds:datastoreItem xmlns:ds="http://schemas.openxmlformats.org/officeDocument/2006/customXml" ds:itemID="{44618849-0A10-47E9-BF83-4B532499A081}"/>
</file>

<file path=customXml/itemProps3.xml><?xml version="1.0" encoding="utf-8"?>
<ds:datastoreItem xmlns:ds="http://schemas.openxmlformats.org/officeDocument/2006/customXml" ds:itemID="{4DE7017A-23A7-4341-A8FD-4ECB2366B2E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3408</TotalTime>
  <Words>8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Faustina</vt:lpstr>
      <vt:lpstr>Tahoma</vt:lpstr>
      <vt:lpstr>Times New Roman</vt:lpstr>
      <vt:lpstr>Office Theme</vt:lpstr>
      <vt:lpstr>NAČIN KORIŠTENJA USLUGE</vt:lpstr>
      <vt:lpstr>NAČIN KORIŠTENJA USLUGE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Marinko Murgić</dc:creator>
  <cp:lastModifiedBy>Mirna Kukec</cp:lastModifiedBy>
  <cp:revision>168</cp:revision>
  <dcterms:created xsi:type="dcterms:W3CDTF">2019-11-24T20:45:04Z</dcterms:created>
  <dcterms:modified xsi:type="dcterms:W3CDTF">2022-02-11T11:54:00Z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0x010100487C1BBFAB8F504D913A4727BCB75B68</vt:lpwstr>
  </property>
</Properties>
</file>